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82" r:id="rId3"/>
    <p:sldId id="285" r:id="rId4"/>
    <p:sldId id="286" r:id="rId5"/>
    <p:sldId id="284" r:id="rId6"/>
    <p:sldId id="287" r:id="rId7"/>
    <p:sldId id="281" r:id="rId8"/>
    <p:sldId id="283" r:id="rId9"/>
    <p:sldId id="288" r:id="rId10"/>
    <p:sldId id="289" r:id="rId11"/>
    <p:sldId id="290" r:id="rId12"/>
    <p:sldId id="268" r:id="rId13"/>
    <p:sldId id="291" r:id="rId14"/>
    <p:sldId id="292" r:id="rId15"/>
    <p:sldId id="293" r:id="rId16"/>
    <p:sldId id="280" r:id="rId17"/>
    <p:sldId id="294" r:id="rId18"/>
    <p:sldId id="295" r:id="rId19"/>
    <p:sldId id="296" r:id="rId20"/>
    <p:sldId id="297" r:id="rId21"/>
    <p:sldId id="298" r:id="rId22"/>
    <p:sldId id="300" r:id="rId23"/>
    <p:sldId id="299" r:id="rId24"/>
    <p:sldId id="301" r:id="rId25"/>
    <p:sldId id="302" r:id="rId26"/>
    <p:sldId id="303" r:id="rId27"/>
    <p:sldId id="304" r:id="rId28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574" autoAdjust="0"/>
  </p:normalViewPr>
  <p:slideViewPr>
    <p:cSldViewPr>
      <p:cViewPr varScale="1">
        <p:scale>
          <a:sx n="85" d="100"/>
          <a:sy n="85" d="100"/>
        </p:scale>
        <p:origin x="-1776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Título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7" name="16 Subtítulo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30" name="29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19" name="18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27" name="2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Recortar y redondear rectángulo de esquina sencilla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Triángulo rectángulo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10" name="9 Forma libre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10 Forma libre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Forma libre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7 Forma libre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8 Marcador de título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0" name="29 Marcador de texto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0" name="9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3AC983DE-696A-4943-B81D-E7FEFF0585CE}" type="datetimeFigureOut">
              <a:rPr lang="es-MX" smtClean="0"/>
              <a:pPr/>
              <a:t>03/09/15</a:t>
            </a:fld>
            <a:endParaRPr lang="es-MX"/>
          </a:p>
        </p:txBody>
      </p:sp>
      <p:sp>
        <p:nvSpPr>
          <p:cNvPr id="22" name="21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9BDEE374-9F0E-4130-92C7-A110A8AC5EA1}" type="slidenum">
              <a:rPr lang="es-MX" smtClean="0"/>
              <a:pPr/>
              <a:t>‹Nr.›</a:t>
            </a:fld>
            <a:endParaRPr lang="es-MX"/>
          </a:p>
        </p:txBody>
      </p:sp>
      <p:grpSp>
        <p:nvGrpSpPr>
          <p:cNvPr id="2" name="1 Grupo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11 Forma libre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12 Forma libre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DIFRACCIÓN DE ELECTRONES</a:t>
            </a:r>
            <a:endParaRPr lang="es-MX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s-MX" dirty="0" smtClean="0">
                <a:solidFill>
                  <a:schemeClr val="tx1"/>
                </a:solidFill>
              </a:rPr>
              <a:t>Peter Nava</a:t>
            </a:r>
            <a:endParaRPr lang="es-MX" dirty="0">
              <a:solidFill>
                <a:schemeClr val="tx1"/>
              </a:solidFill>
            </a:endParaRPr>
          </a:p>
          <a:p>
            <a:r>
              <a:rPr lang="es-MX" dirty="0" smtClean="0">
                <a:solidFill>
                  <a:schemeClr val="tx1"/>
                </a:solidFill>
              </a:rPr>
              <a:t>Oscar Hurtado</a:t>
            </a:r>
          </a:p>
          <a:p>
            <a:endParaRPr lang="es-MX" dirty="0" smtClean="0">
              <a:solidFill>
                <a:schemeClr val="tx1"/>
              </a:solidFill>
            </a:endParaRPr>
          </a:p>
          <a:p>
            <a:r>
              <a:rPr lang="es-MX" sz="1800" dirty="0" smtClean="0">
                <a:solidFill>
                  <a:schemeClr val="tx1"/>
                </a:solidFill>
              </a:rPr>
              <a:t>3 de septiembre, 2015</a:t>
            </a:r>
            <a:endParaRPr lang="es-MX" sz="1800" dirty="0">
              <a:solidFill>
                <a:schemeClr val="tx1"/>
              </a:solidFill>
            </a:endParaRPr>
          </a:p>
          <a:p>
            <a:endParaRPr lang="es-MX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056" y="908720"/>
            <a:ext cx="7834372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171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980728"/>
            <a:ext cx="8083845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25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Desarrollo experimental</a:t>
            </a:r>
            <a:endParaRPr lang="es-ES" dirty="0"/>
          </a:p>
        </p:txBody>
      </p:sp>
      <p:pic>
        <p:nvPicPr>
          <p:cNvPr id="4" name="3 Marcador de contenido" descr="http://www.uv.es/inecfis/QPhVL/p1/images/tuborayos.jpg"/>
          <p:cNvPicPr>
            <a:picLocks noGrp="1"/>
          </p:cNvPicPr>
          <p:nvPr>
            <p:ph idx="1"/>
          </p:nvPr>
        </p:nvPicPr>
        <p:blipFill>
          <a:blip r:embed="rId2" cstate="print"/>
          <a:srcRect t="14442" b="14442"/>
          <a:stretch>
            <a:fillRect/>
          </a:stretch>
        </p:blipFill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658963"/>
            <a:ext cx="7272808" cy="558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103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332656"/>
            <a:ext cx="5400600" cy="611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995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621751"/>
            <a:ext cx="6696744" cy="543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444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SUGERENCIAS</a:t>
            </a:r>
            <a:endParaRPr lang="es-MX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 smtClean="0"/>
              <a:t>Primero </a:t>
            </a:r>
            <a:r>
              <a:rPr lang="es-MX" dirty="0"/>
              <a:t>la inclinación del rayo catódico </a:t>
            </a:r>
            <a:r>
              <a:rPr lang="es-MX" dirty="0" smtClean="0"/>
              <a:t> </a:t>
            </a:r>
            <a:r>
              <a:rPr lang="es-MX" dirty="0"/>
              <a:t>alinearlo a la cámara, </a:t>
            </a:r>
            <a:r>
              <a:rPr lang="es-MX" dirty="0" smtClean="0"/>
              <a:t>para esto utilizar un  </a:t>
            </a:r>
            <a:r>
              <a:rPr lang="es-MX" dirty="0"/>
              <a:t>transportador </a:t>
            </a:r>
            <a:r>
              <a:rPr lang="es-MX" dirty="0" smtClean="0"/>
              <a:t>.</a:t>
            </a:r>
          </a:p>
          <a:p>
            <a:r>
              <a:rPr lang="es-MX" dirty="0" smtClean="0"/>
              <a:t>Tratar de ser lo más preciso y cuidadoso en la toma de datos. </a:t>
            </a:r>
          </a:p>
          <a:p>
            <a:r>
              <a:rPr lang="es-MX" dirty="0" smtClean="0"/>
              <a:t>Hacer una gran cantidad de datos para asegurar un buen calculo estadístico.</a:t>
            </a:r>
            <a:endParaRPr lang="es-MX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54130"/>
            <a:ext cx="7776864" cy="617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80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60648"/>
            <a:ext cx="7416824" cy="613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85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764704"/>
            <a:ext cx="7040789" cy="554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29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3" y="764704"/>
            <a:ext cx="7826727" cy="532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4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548680"/>
            <a:ext cx="7416824" cy="565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230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482296"/>
            <a:ext cx="7632848" cy="594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066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692696"/>
            <a:ext cx="8352928" cy="525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286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764704"/>
            <a:ext cx="7954948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413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484784"/>
            <a:ext cx="8424936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9633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64" y="1052736"/>
            <a:ext cx="8578136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4861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510839"/>
            <a:ext cx="6840760" cy="589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435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764704"/>
            <a:ext cx="6912768" cy="529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73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59" y="836712"/>
            <a:ext cx="8147917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920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052736"/>
            <a:ext cx="8208912" cy="1379649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2348879"/>
            <a:ext cx="6912768" cy="351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219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764704"/>
            <a:ext cx="8640960" cy="324036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3789040"/>
            <a:ext cx="46228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174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32656"/>
            <a:ext cx="7488832" cy="630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46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458" y="764704"/>
            <a:ext cx="7889084" cy="532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11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836712"/>
            <a:ext cx="8199898" cy="525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312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404664"/>
            <a:ext cx="5832648" cy="595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4306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ujo">
  <a:themeElements>
    <a:clrScheme name="Flujo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ujo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ujo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449</TotalTime>
  <Words>59</Words>
  <Application>Microsoft Macintosh PowerPoint</Application>
  <PresentationFormat>Presentación en pantalla (4:3)</PresentationFormat>
  <Paragraphs>10</Paragraphs>
  <Slides>27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28" baseType="lpstr">
      <vt:lpstr>Flujo</vt:lpstr>
      <vt:lpstr>DIFRACCIÓN DE ELECTRONES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Desarrollo experimental</vt:lpstr>
      <vt:lpstr>Presentación de PowerPoint</vt:lpstr>
      <vt:lpstr>Presentación de PowerPoint</vt:lpstr>
      <vt:lpstr>Presentación de PowerPoint</vt:lpstr>
      <vt:lpstr>SUGERENCIAS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DIFRACCIÓN DE ELECTRONES</dc:title>
  <dc:creator>usuariohp</dc:creator>
  <cp:lastModifiedBy>Oscar Hurtado González</cp:lastModifiedBy>
  <cp:revision>18</cp:revision>
  <dcterms:created xsi:type="dcterms:W3CDTF">2013-02-22T06:47:49Z</dcterms:created>
  <dcterms:modified xsi:type="dcterms:W3CDTF">2015-09-03T18:17:38Z</dcterms:modified>
</cp:coreProperties>
</file>

<file path=docProps/thumbnail.jpeg>
</file>